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82E85-07D4-4105-99A6-402C0D7D070C}" v="42" dt="2021-06-29T05:35:1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9" d="100"/>
          <a:sy n="29" d="100"/>
        </p:scale>
        <p:origin x="72" y="11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ejia" userId="e40208ab463e1016" providerId="LiveId" clId="{53482E85-07D4-4105-99A6-402C0D7D070C}"/>
    <pc:docChg chg="undo custSel addSld delSld modSld sldOrd">
      <pc:chgData name="daniel mejia" userId="e40208ab463e1016" providerId="LiveId" clId="{53482E85-07D4-4105-99A6-402C0D7D070C}" dt="2021-06-29T05:37:58.554" v="1524" actId="1076"/>
      <pc:docMkLst>
        <pc:docMk/>
      </pc:docMkLst>
      <pc:sldChg chg="addSp modSp new del mod">
        <pc:chgData name="daniel mejia" userId="e40208ab463e1016" providerId="LiveId" clId="{53482E85-07D4-4105-99A6-402C0D7D070C}" dt="2021-06-26T20:04:11.029" v="88" actId="2696"/>
        <pc:sldMkLst>
          <pc:docMk/>
          <pc:sldMk cId="2033237802" sldId="256"/>
        </pc:sldMkLst>
        <pc:picChg chg="add mod ord">
          <ac:chgData name="daniel mejia" userId="e40208ab463e1016" providerId="LiveId" clId="{53482E85-07D4-4105-99A6-402C0D7D070C}" dt="2021-06-26T20:01:22.905" v="8" actId="167"/>
          <ac:picMkLst>
            <pc:docMk/>
            <pc:sldMk cId="2033237802" sldId="256"/>
            <ac:picMk id="5" creationId="{380AC9A5-CA40-4F88-A673-E735AE843F1A}"/>
          </ac:picMkLst>
        </pc:picChg>
      </pc:sldChg>
      <pc:sldChg chg="modSp add mod ord">
        <pc:chgData name="daniel mejia" userId="e40208ab463e1016" providerId="LiveId" clId="{53482E85-07D4-4105-99A6-402C0D7D070C}" dt="2021-06-26T20:04:04.413" v="87"/>
        <pc:sldMkLst>
          <pc:docMk/>
          <pc:sldMk cId="2047265330" sldId="257"/>
        </pc:sldMkLst>
        <pc:spChg chg="mod">
          <ac:chgData name="daniel mejia" userId="e40208ab463e1016" providerId="LiveId" clId="{53482E85-07D4-4105-99A6-402C0D7D070C}" dt="2021-06-26T20:02:06.489" v="48" actId="404"/>
          <ac:spMkLst>
            <pc:docMk/>
            <pc:sldMk cId="2047265330" sldId="257"/>
            <ac:spMk id="2" creationId="{A075B73A-D59E-4F5B-A821-1C22577F2927}"/>
          </ac:spMkLst>
        </pc:spChg>
        <pc:spChg chg="mod">
          <ac:chgData name="daniel mejia" userId="e40208ab463e1016" providerId="LiveId" clId="{53482E85-07D4-4105-99A6-402C0D7D070C}" dt="2021-06-26T20:02:40.655" v="76" actId="403"/>
          <ac:spMkLst>
            <pc:docMk/>
            <pc:sldMk cId="2047265330" sldId="257"/>
            <ac:spMk id="3" creationId="{C1D76860-E074-402F-950D-789B703FFE52}"/>
          </ac:spMkLst>
        </pc:spChg>
        <pc:picChg chg="mod">
          <ac:chgData name="daniel mejia" userId="e40208ab463e1016" providerId="LiveId" clId="{53482E85-07D4-4105-99A6-402C0D7D070C}" dt="2021-06-26T20:03:57.485" v="85"/>
          <ac:picMkLst>
            <pc:docMk/>
            <pc:sldMk cId="2047265330" sldId="257"/>
            <ac:picMk id="5" creationId="{380AC9A5-CA40-4F88-A673-E735AE843F1A}"/>
          </ac:picMkLst>
        </pc:picChg>
      </pc:sldChg>
      <pc:sldChg chg="modSp add mod modAnim">
        <pc:chgData name="daniel mejia" userId="e40208ab463e1016" providerId="LiveId" clId="{53482E85-07D4-4105-99A6-402C0D7D070C}" dt="2021-06-29T04:58:18.622" v="747"/>
        <pc:sldMkLst>
          <pc:docMk/>
          <pc:sldMk cId="564929660" sldId="258"/>
        </pc:sldMkLst>
        <pc:spChg chg="mod">
          <ac:chgData name="daniel mejia" userId="e40208ab463e1016" providerId="LiveId" clId="{53482E85-07D4-4105-99A6-402C0D7D070C}" dt="2021-06-29T03:00:00.319" v="209" actId="14100"/>
          <ac:spMkLst>
            <pc:docMk/>
            <pc:sldMk cId="564929660" sldId="258"/>
            <ac:spMk id="2" creationId="{A075B73A-D59E-4F5B-A821-1C22577F2927}"/>
          </ac:spMkLst>
        </pc:spChg>
        <pc:spChg chg="mod">
          <ac:chgData name="daniel mejia" userId="e40208ab463e1016" providerId="LiveId" clId="{53482E85-07D4-4105-99A6-402C0D7D070C}" dt="2021-06-29T03:03:47.408" v="496" actId="1076"/>
          <ac:spMkLst>
            <pc:docMk/>
            <pc:sldMk cId="564929660" sldId="258"/>
            <ac:spMk id="3" creationId="{C1D76860-E074-402F-950D-789B703FFE52}"/>
          </ac:spMkLst>
        </pc:spChg>
      </pc:sldChg>
      <pc:sldChg chg="modSp add mod">
        <pc:chgData name="daniel mejia" userId="e40208ab463e1016" providerId="LiveId" clId="{53482E85-07D4-4105-99A6-402C0D7D070C}" dt="2021-06-29T04:58:35.456" v="762" actId="20577"/>
        <pc:sldMkLst>
          <pc:docMk/>
          <pc:sldMk cId="3000001563" sldId="259"/>
        </pc:sldMkLst>
        <pc:spChg chg="mod">
          <ac:chgData name="daniel mejia" userId="e40208ab463e1016" providerId="LiveId" clId="{53482E85-07D4-4105-99A6-402C0D7D070C}" dt="2021-06-29T03:05:02.021" v="505" actId="20577"/>
          <ac:spMkLst>
            <pc:docMk/>
            <pc:sldMk cId="3000001563" sldId="259"/>
            <ac:spMk id="2" creationId="{A075B73A-D59E-4F5B-A821-1C22577F2927}"/>
          </ac:spMkLst>
        </pc:spChg>
        <pc:spChg chg="mod">
          <ac:chgData name="daniel mejia" userId="e40208ab463e1016" providerId="LiveId" clId="{53482E85-07D4-4105-99A6-402C0D7D070C}" dt="2021-06-29T04:58:35.456" v="762" actId="20577"/>
          <ac:spMkLst>
            <pc:docMk/>
            <pc:sldMk cId="3000001563" sldId="259"/>
            <ac:spMk id="3" creationId="{C1D76860-E074-402F-950D-789B703FFE52}"/>
          </ac:spMkLst>
        </pc:spChg>
      </pc:sldChg>
      <pc:sldChg chg="addSp delSp modSp add mod">
        <pc:chgData name="daniel mejia" userId="e40208ab463e1016" providerId="LiveId" clId="{53482E85-07D4-4105-99A6-402C0D7D070C}" dt="2021-06-29T05:25:17.853" v="914" actId="20577"/>
        <pc:sldMkLst>
          <pc:docMk/>
          <pc:sldMk cId="2820155881" sldId="260"/>
        </pc:sldMkLst>
        <pc:spChg chg="del mod">
          <ac:chgData name="daniel mejia" userId="e40208ab463e1016" providerId="LiveId" clId="{53482E85-07D4-4105-99A6-402C0D7D070C}" dt="2021-06-29T03:11:12.946" v="742" actId="478"/>
          <ac:spMkLst>
            <pc:docMk/>
            <pc:sldMk cId="2820155881" sldId="260"/>
            <ac:spMk id="2" creationId="{A075B73A-D59E-4F5B-A821-1C22577F2927}"/>
          </ac:spMkLst>
        </pc:spChg>
        <pc:spChg chg="del">
          <ac:chgData name="daniel mejia" userId="e40208ab463e1016" providerId="LiveId" clId="{53482E85-07D4-4105-99A6-402C0D7D070C}" dt="2021-06-29T03:11:17.305" v="743" actId="478"/>
          <ac:spMkLst>
            <pc:docMk/>
            <pc:sldMk cId="2820155881" sldId="260"/>
            <ac:spMk id="3" creationId="{C1D76860-E074-402F-950D-789B703FFE52}"/>
          </ac:spMkLst>
        </pc:spChg>
        <pc:spChg chg="add del mod">
          <ac:chgData name="daniel mejia" userId="e40208ab463e1016" providerId="LiveId" clId="{53482E85-07D4-4105-99A6-402C0D7D070C}" dt="2021-06-29T03:11:20.686" v="744" actId="478"/>
          <ac:spMkLst>
            <pc:docMk/>
            <pc:sldMk cId="2820155881" sldId="260"/>
            <ac:spMk id="6" creationId="{CB7021AF-32E8-487A-A0ED-1581B2CDDAD0}"/>
          </ac:spMkLst>
        </pc:spChg>
        <pc:spChg chg="add mod">
          <ac:chgData name="daniel mejia" userId="e40208ab463e1016" providerId="LiveId" clId="{53482E85-07D4-4105-99A6-402C0D7D070C}" dt="2021-06-29T05:25:17.853" v="914" actId="20577"/>
          <ac:spMkLst>
            <pc:docMk/>
            <pc:sldMk cId="2820155881" sldId="260"/>
            <ac:spMk id="11" creationId="{A840C725-5D91-4EF3-A43B-5D9E6B6F25C3}"/>
          </ac:spMkLst>
        </pc:spChg>
        <pc:picChg chg="add del">
          <ac:chgData name="daniel mejia" userId="e40208ab463e1016" providerId="LiveId" clId="{53482E85-07D4-4105-99A6-402C0D7D070C}" dt="2021-06-29T03:11:08.170" v="741" actId="478"/>
          <ac:picMkLst>
            <pc:docMk/>
            <pc:sldMk cId="2820155881" sldId="260"/>
            <ac:picMk id="5" creationId="{380AC9A5-CA40-4F88-A673-E735AE843F1A}"/>
          </ac:picMkLst>
        </pc:picChg>
        <pc:picChg chg="add del mod">
          <ac:chgData name="daniel mejia" userId="e40208ab463e1016" providerId="LiveId" clId="{53482E85-07D4-4105-99A6-402C0D7D070C}" dt="2021-06-29T04:59:04.521" v="764" actId="21"/>
          <ac:picMkLst>
            <pc:docMk/>
            <pc:sldMk cId="2820155881" sldId="260"/>
            <ac:picMk id="8" creationId="{4364505E-8B19-49B5-8CEA-B38B93FE2092}"/>
          </ac:picMkLst>
        </pc:picChg>
        <pc:picChg chg="add mod modCrop">
          <ac:chgData name="daniel mejia" userId="e40208ab463e1016" providerId="LiveId" clId="{53482E85-07D4-4105-99A6-402C0D7D070C}" dt="2021-06-29T05:00:22.442" v="776" actId="1076"/>
          <ac:picMkLst>
            <pc:docMk/>
            <pc:sldMk cId="2820155881" sldId="260"/>
            <ac:picMk id="10" creationId="{8E78B643-A1E4-40EF-9665-2F8361BF0C2A}"/>
          </ac:picMkLst>
        </pc:picChg>
      </pc:sldChg>
      <pc:sldChg chg="addSp delSp modSp add mod">
        <pc:chgData name="daniel mejia" userId="e40208ab463e1016" providerId="LiveId" clId="{53482E85-07D4-4105-99A6-402C0D7D070C}" dt="2021-06-29T05:35:56.084" v="1431" actId="403"/>
        <pc:sldMkLst>
          <pc:docMk/>
          <pc:sldMk cId="2470780311" sldId="261"/>
        </pc:sldMkLst>
        <pc:spChg chg="del">
          <ac:chgData name="daniel mejia" userId="e40208ab463e1016" providerId="LiveId" clId="{53482E85-07D4-4105-99A6-402C0D7D070C}" dt="2021-06-29T05:25:50.024" v="915" actId="478"/>
          <ac:spMkLst>
            <pc:docMk/>
            <pc:sldMk cId="2470780311" sldId="261"/>
            <ac:spMk id="2" creationId="{A075B73A-D59E-4F5B-A821-1C22577F2927}"/>
          </ac:spMkLst>
        </pc:spChg>
        <pc:spChg chg="del">
          <ac:chgData name="daniel mejia" userId="e40208ab463e1016" providerId="LiveId" clId="{53482E85-07D4-4105-99A6-402C0D7D070C}" dt="2021-06-29T05:25:58.086" v="917" actId="478"/>
          <ac:spMkLst>
            <pc:docMk/>
            <pc:sldMk cId="2470780311" sldId="261"/>
            <ac:spMk id="3" creationId="{C1D76860-E074-402F-950D-789B703FFE52}"/>
          </ac:spMkLst>
        </pc:spChg>
        <pc:spChg chg="add del mod">
          <ac:chgData name="daniel mejia" userId="e40208ab463e1016" providerId="LiveId" clId="{53482E85-07D4-4105-99A6-402C0D7D070C}" dt="2021-06-29T05:25:53.702" v="916" actId="478"/>
          <ac:spMkLst>
            <pc:docMk/>
            <pc:sldMk cId="2470780311" sldId="261"/>
            <ac:spMk id="6" creationId="{C6123B90-DFCE-414E-8248-A82E06DBCA64}"/>
          </ac:spMkLst>
        </pc:spChg>
        <pc:spChg chg="add del mod">
          <ac:chgData name="daniel mejia" userId="e40208ab463e1016" providerId="LiveId" clId="{53482E85-07D4-4105-99A6-402C0D7D070C}" dt="2021-06-29T05:25:59.907" v="918" actId="478"/>
          <ac:spMkLst>
            <pc:docMk/>
            <pc:sldMk cId="2470780311" sldId="261"/>
            <ac:spMk id="8" creationId="{F023AE20-7034-4D19-9C97-E9110F15C2F6}"/>
          </ac:spMkLst>
        </pc:spChg>
        <pc:spChg chg="add mod">
          <ac:chgData name="daniel mejia" userId="e40208ab463e1016" providerId="LiveId" clId="{53482E85-07D4-4105-99A6-402C0D7D070C}" dt="2021-06-29T05:27:37.964" v="991" actId="1076"/>
          <ac:spMkLst>
            <pc:docMk/>
            <pc:sldMk cId="2470780311" sldId="261"/>
            <ac:spMk id="13" creationId="{CE6E00DF-E369-4053-B73E-659D39FAA22C}"/>
          </ac:spMkLst>
        </pc:spChg>
        <pc:spChg chg="add mod">
          <ac:chgData name="daniel mejia" userId="e40208ab463e1016" providerId="LiveId" clId="{53482E85-07D4-4105-99A6-402C0D7D070C}" dt="2021-06-29T05:35:56.084" v="1431" actId="403"/>
          <ac:spMkLst>
            <pc:docMk/>
            <pc:sldMk cId="2470780311" sldId="261"/>
            <ac:spMk id="14" creationId="{DCB199DB-2ADA-4859-9F33-15CF8A905874}"/>
          </ac:spMkLst>
        </pc:spChg>
        <pc:picChg chg="mod">
          <ac:chgData name="daniel mejia" userId="e40208ab463e1016" providerId="LiveId" clId="{53482E85-07D4-4105-99A6-402C0D7D070C}" dt="2021-06-29T05:27:23.132" v="988" actId="1076"/>
          <ac:picMkLst>
            <pc:docMk/>
            <pc:sldMk cId="2470780311" sldId="261"/>
            <ac:picMk id="5" creationId="{380AC9A5-CA40-4F88-A673-E735AE843F1A}"/>
          </ac:picMkLst>
        </pc:picChg>
        <pc:picChg chg="add mod">
          <ac:chgData name="daniel mejia" userId="e40208ab463e1016" providerId="LiveId" clId="{53482E85-07D4-4105-99A6-402C0D7D070C}" dt="2021-06-29T05:26:36.794" v="934" actId="1076"/>
          <ac:picMkLst>
            <pc:docMk/>
            <pc:sldMk cId="2470780311" sldId="261"/>
            <ac:picMk id="10" creationId="{D2CE6726-4102-44C2-9827-5B087C8DE360}"/>
          </ac:picMkLst>
        </pc:picChg>
        <pc:picChg chg="add mod">
          <ac:chgData name="daniel mejia" userId="e40208ab463e1016" providerId="LiveId" clId="{53482E85-07D4-4105-99A6-402C0D7D070C}" dt="2021-06-29T05:27:46.593" v="992" actId="14100"/>
          <ac:picMkLst>
            <pc:docMk/>
            <pc:sldMk cId="2470780311" sldId="261"/>
            <ac:picMk id="12" creationId="{AF961506-5214-485C-AA2A-6B06F98D8BD8}"/>
          </ac:picMkLst>
        </pc:picChg>
      </pc:sldChg>
      <pc:sldChg chg="addSp delSp modSp add mod">
        <pc:chgData name="daniel mejia" userId="e40208ab463e1016" providerId="LiveId" clId="{53482E85-07D4-4105-99A6-402C0D7D070C}" dt="2021-06-29T05:33:44.622" v="1320" actId="1076"/>
        <pc:sldMkLst>
          <pc:docMk/>
          <pc:sldMk cId="796601209" sldId="262"/>
        </pc:sldMkLst>
        <pc:spChg chg="del">
          <ac:chgData name="daniel mejia" userId="e40208ab463e1016" providerId="LiveId" clId="{53482E85-07D4-4105-99A6-402C0D7D070C}" dt="2021-06-29T05:28:15.200" v="993" actId="478"/>
          <ac:spMkLst>
            <pc:docMk/>
            <pc:sldMk cId="796601209" sldId="262"/>
            <ac:spMk id="2" creationId="{A075B73A-D59E-4F5B-A821-1C22577F2927}"/>
          </ac:spMkLst>
        </pc:spChg>
        <pc:spChg chg="del">
          <ac:chgData name="daniel mejia" userId="e40208ab463e1016" providerId="LiveId" clId="{53482E85-07D4-4105-99A6-402C0D7D070C}" dt="2021-06-29T05:28:27.881" v="995" actId="478"/>
          <ac:spMkLst>
            <pc:docMk/>
            <pc:sldMk cId="796601209" sldId="262"/>
            <ac:spMk id="3" creationId="{C1D76860-E074-402F-950D-789B703FFE52}"/>
          </ac:spMkLst>
        </pc:spChg>
        <pc:spChg chg="add del mod">
          <ac:chgData name="daniel mejia" userId="e40208ab463e1016" providerId="LiveId" clId="{53482E85-07D4-4105-99A6-402C0D7D070C}" dt="2021-06-29T05:28:22.494" v="994" actId="478"/>
          <ac:spMkLst>
            <pc:docMk/>
            <pc:sldMk cId="796601209" sldId="262"/>
            <ac:spMk id="6" creationId="{2FE30CF1-B381-4031-AD13-1B6739B0CE74}"/>
          </ac:spMkLst>
        </pc:spChg>
        <pc:spChg chg="add del mod">
          <ac:chgData name="daniel mejia" userId="e40208ab463e1016" providerId="LiveId" clId="{53482E85-07D4-4105-99A6-402C0D7D070C}" dt="2021-06-29T05:28:29.964" v="996" actId="478"/>
          <ac:spMkLst>
            <pc:docMk/>
            <pc:sldMk cId="796601209" sldId="262"/>
            <ac:spMk id="8" creationId="{6D601EA2-2395-4B2A-80ED-DC61A5015A4B}"/>
          </ac:spMkLst>
        </pc:spChg>
        <pc:spChg chg="add mod">
          <ac:chgData name="daniel mejia" userId="e40208ab463e1016" providerId="LiveId" clId="{53482E85-07D4-4105-99A6-402C0D7D070C}" dt="2021-06-29T05:33:44.622" v="1320" actId="1076"/>
          <ac:spMkLst>
            <pc:docMk/>
            <pc:sldMk cId="796601209" sldId="262"/>
            <ac:spMk id="15" creationId="{D361FFF6-AD24-488B-9CEE-885F69D91DAA}"/>
          </ac:spMkLst>
        </pc:spChg>
        <pc:picChg chg="add del mod">
          <ac:chgData name="daniel mejia" userId="e40208ab463e1016" providerId="LiveId" clId="{53482E85-07D4-4105-99A6-402C0D7D070C}" dt="2021-06-29T05:29:48.040" v="998" actId="478"/>
          <ac:picMkLst>
            <pc:docMk/>
            <pc:sldMk cId="796601209" sldId="262"/>
            <ac:picMk id="10" creationId="{B8C7684D-7173-434B-80D2-59240F9C0E9C}"/>
          </ac:picMkLst>
        </pc:picChg>
        <pc:picChg chg="add del mod">
          <ac:chgData name="daniel mejia" userId="e40208ab463e1016" providerId="LiveId" clId="{53482E85-07D4-4105-99A6-402C0D7D070C}" dt="2021-06-29T05:29:57.776" v="1000" actId="478"/>
          <ac:picMkLst>
            <pc:docMk/>
            <pc:sldMk cId="796601209" sldId="262"/>
            <ac:picMk id="12" creationId="{99591A97-FCC2-4841-AE2E-1BF1C01E9FFC}"/>
          </ac:picMkLst>
        </pc:picChg>
        <pc:picChg chg="add mod">
          <ac:chgData name="daniel mejia" userId="e40208ab463e1016" providerId="LiveId" clId="{53482E85-07D4-4105-99A6-402C0D7D070C}" dt="2021-06-29T05:33:40.551" v="1319" actId="1076"/>
          <ac:picMkLst>
            <pc:docMk/>
            <pc:sldMk cId="796601209" sldId="262"/>
            <ac:picMk id="14" creationId="{E922593A-0918-4B81-8AB9-D2C4982F7D12}"/>
          </ac:picMkLst>
        </pc:picChg>
      </pc:sldChg>
      <pc:sldChg chg="modSp add mod">
        <pc:chgData name="daniel mejia" userId="e40208ab463e1016" providerId="LiveId" clId="{53482E85-07D4-4105-99A6-402C0D7D070C}" dt="2021-06-29T01:53:50.474" v="162" actId="14100"/>
        <pc:sldMkLst>
          <pc:docMk/>
          <pc:sldMk cId="3735308590" sldId="263"/>
        </pc:sldMkLst>
        <pc:spChg chg="mod">
          <ac:chgData name="daniel mejia" userId="e40208ab463e1016" providerId="LiveId" clId="{53482E85-07D4-4105-99A6-402C0D7D070C}" dt="2021-06-29T01:53:50.474" v="162" actId="14100"/>
          <ac:spMkLst>
            <pc:docMk/>
            <pc:sldMk cId="3735308590" sldId="263"/>
            <ac:spMk id="2" creationId="{A075B73A-D59E-4F5B-A821-1C22577F2927}"/>
          </ac:spMkLst>
        </pc:spChg>
        <pc:spChg chg="mod">
          <ac:chgData name="daniel mejia" userId="e40208ab463e1016" providerId="LiveId" clId="{53482E85-07D4-4105-99A6-402C0D7D070C}" dt="2021-06-29T01:53:43.089" v="161" actId="207"/>
          <ac:spMkLst>
            <pc:docMk/>
            <pc:sldMk cId="3735308590" sldId="263"/>
            <ac:spMk id="3" creationId="{C1D76860-E074-402F-950D-789B703FFE52}"/>
          </ac:spMkLst>
        </pc:spChg>
        <pc:picChg chg="mod">
          <ac:chgData name="daniel mejia" userId="e40208ab463e1016" providerId="LiveId" clId="{53482E85-07D4-4105-99A6-402C0D7D070C}" dt="2021-06-29T01:53:17.700" v="160" actId="29295"/>
          <ac:picMkLst>
            <pc:docMk/>
            <pc:sldMk cId="3735308590" sldId="263"/>
            <ac:picMk id="5" creationId="{380AC9A5-CA40-4F88-A673-E735AE843F1A}"/>
          </ac:picMkLst>
        </pc:picChg>
      </pc:sldChg>
      <pc:sldChg chg="delSp modSp add mod">
        <pc:chgData name="daniel mejia" userId="e40208ab463e1016" providerId="LiveId" clId="{53482E85-07D4-4105-99A6-402C0D7D070C}" dt="2021-06-29T05:37:58.554" v="1524" actId="1076"/>
        <pc:sldMkLst>
          <pc:docMk/>
          <pc:sldMk cId="1254940482" sldId="264"/>
        </pc:sldMkLst>
        <pc:spChg chg="mod">
          <ac:chgData name="daniel mejia" userId="e40208ab463e1016" providerId="LiveId" clId="{53482E85-07D4-4105-99A6-402C0D7D070C}" dt="2021-06-29T05:37:58.554" v="1524" actId="1076"/>
          <ac:spMkLst>
            <pc:docMk/>
            <pc:sldMk cId="1254940482" sldId="264"/>
            <ac:spMk id="15" creationId="{D361FFF6-AD24-488B-9CEE-885F69D91DAA}"/>
          </ac:spMkLst>
        </pc:spChg>
        <pc:picChg chg="del">
          <ac:chgData name="daniel mejia" userId="e40208ab463e1016" providerId="LiveId" clId="{53482E85-07D4-4105-99A6-402C0D7D070C}" dt="2021-06-29T05:36:47.733" v="1433" actId="478"/>
          <ac:picMkLst>
            <pc:docMk/>
            <pc:sldMk cId="1254940482" sldId="264"/>
            <ac:picMk id="14" creationId="{E922593A-0918-4B81-8AB9-D2C4982F7D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B4A6-4B6F-4EE7-B57A-14310B7C8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489CD-A9B5-42E4-8138-1F3C9E30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6AD5B-D5E3-49F1-B078-142CD804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25E85-94E7-4CD5-8F52-FF2E45C9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5B5CA-21F1-4245-ABED-C2BF0D4D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3AFA-C727-4E26-A43A-4E2B3A96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075F0-4FDD-4CF2-9DDA-27C5FF320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873F5-B35F-4E68-9108-A0742633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94DF3-3766-4686-B489-79161062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3E91-BC15-4EDE-849D-5164FADF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8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2A81C-52A8-48FF-A760-79F9B5154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4E377-879E-42BA-9BD6-4E28E2DF5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A9EE-3B74-43CB-9A66-D41165F89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273E-A532-4CCB-952C-BF3452F2C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3BCA8-6350-4A75-A4E6-779D2815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7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E537-A465-4622-8218-5730FD8E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2D4E-9658-474B-9BC1-F7B0A45CB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5A269-12CE-473B-BB32-036A6F36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C9DFC-B9C1-4D9F-BD8E-BAF825C4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2A038-37C2-4F76-B339-AA6FA52E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7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E0DC-A9C7-4E70-99B3-C22A26FB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1D2E4-FD35-4254-9C6C-CF0AF3E7E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9D970-4355-4BCB-90FD-A1A12E1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C2B8E-EA8C-4A1C-B973-A6E2EBE9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642E5-75FC-4429-BB0B-F38FC24A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F58D-FA88-4032-AE01-DAB588920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5BBC1-9D77-4B72-B916-A73999756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AEBAE-5A60-48D2-99BA-A9D30D00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B9799-1B51-4350-9CDB-344E4C1D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25356-BD3F-4106-8990-DC392D97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17EDC-6E4A-45F0-BB92-01F19F79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C92F-A859-480E-8BC6-74B26C67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1DFF4-D4AD-4E5A-9DA3-8BF76C2D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671E1-3E0E-43A8-9A1D-C85E8014B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F417F-9898-4C0D-9CA8-5530366A6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A80B7-F5E8-4113-A820-A8273EE62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6BEEA-9B8C-47BA-9F69-93AF1731C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02DA5-2EFA-42C7-B9E8-9378FC2E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7C479-4499-4705-8791-7AA8BBC3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BDC7-8F18-464A-BF0A-A2C45DFB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AED74-76D1-410C-8BAB-11EF67D3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85CB8-77EE-4815-AAE7-DDC8F85F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1E88F-02EA-44FF-A0A1-30636074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8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F6BB2-68C2-4062-A232-D93E65E69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884EE-1B27-4E03-950B-B2C2F16A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DF172-E437-44C3-B657-86503071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5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2C12-2969-4EE2-8C16-CC16365F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A1CB-2918-4467-9159-D41185928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5412-BE07-460D-84BD-EBCC1A5F0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91035-1B61-4C1F-BDC6-D35CE19C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98A98-DD7B-4DB4-AF0C-0CD80204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09568-FD16-4B84-AAB7-4854D6B5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2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8FC3-1BDA-4B87-82C9-A1996ECD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870C0-1A8F-486A-81F6-261E328B3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27FB2-90B8-4D49-A459-D6550753B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3E81-8949-420E-98AF-CB3F663F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9BB5E-3BF7-4C11-93C5-FEFD60DC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5ED53-3399-4ED9-A7BB-8DA7FC4B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1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6DCE1-C444-4E9F-B3F1-1B6FF587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2060-705E-433F-A9D2-4CA2FD903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6DF40-2FA9-4FA2-9C9C-9653F240E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9186B-E0BE-4D08-B457-2C12AFBA94C8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D671A-52DD-456B-AA9F-D93ACF9E5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BDE4D-EB88-46F9-819B-54553EDA0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A7247-78BD-47B1-83FA-C4507D3B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8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5B73A-D59E-4F5B-A821-1C22577F2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0300" dirty="0">
                <a:latin typeface="Agency FB" panose="020B0503020202020204" pitchFamily="34" charset="0"/>
              </a:rPr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6860-E074-402F-950D-789B703FF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Presenter: Daniel Mejia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6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5B73A-D59E-4F5B-A821-1C22577F2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9624"/>
            <a:ext cx="9144000" cy="3160339"/>
          </a:xfrm>
        </p:spPr>
        <p:txBody>
          <a:bodyPr>
            <a:noAutofit/>
          </a:bodyPr>
          <a:lstStyle/>
          <a:p>
            <a:r>
              <a:rPr lang="en-US" sz="10300" dirty="0">
                <a:latin typeface="Agency FB" panose="020B0503020202020204" pitchFamily="34" charset="0"/>
              </a:rPr>
              <a:t>0.27 Fatal Accident Per million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6860-E074-402F-950D-789B703FF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9238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Plane Accidents are rare.</a:t>
            </a:r>
          </a:p>
          <a:p>
            <a:pPr algn="l"/>
            <a:r>
              <a:rPr lang="en-US" sz="3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Out of 40 accidents, 5 were fatal (1).</a:t>
            </a:r>
          </a:p>
          <a:p>
            <a:pPr algn="l"/>
            <a:r>
              <a:rPr lang="en-US" sz="32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There is an accident every 3.7 million flies</a:t>
            </a:r>
            <a:r>
              <a:rPr lang="en-US" sz="3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5B73A-D59E-4F5B-A821-1C22577F2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0300" dirty="0">
                <a:latin typeface="Agency FB" panose="020B0503020202020204" pitchFamily="34" charset="0"/>
              </a:rPr>
              <a:t>My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6860-E074-402F-950D-789B703FF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/>
          <a:lstStyle/>
          <a:p>
            <a:r>
              <a:rPr lang="en-US" sz="3200" dirty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Similar trends were found and confirmed.</a:t>
            </a:r>
          </a:p>
          <a:p>
            <a:r>
              <a:rPr lang="en-US" sz="3200" dirty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Data shows accidents have continued to decrease over the years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E78B643-A1E4-40EF-9665-2F8361BF0C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5"/>
          <a:stretch/>
        </p:blipFill>
        <p:spPr>
          <a:xfrm>
            <a:off x="2955165" y="510989"/>
            <a:ext cx="6281669" cy="4428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40C725-5D91-4EF3-A43B-5D9E6B6F25C3}"/>
              </a:ext>
            </a:extLst>
          </p:cNvPr>
          <p:cNvSpPr txBox="1"/>
          <p:nvPr/>
        </p:nvSpPr>
        <p:spPr>
          <a:xfrm>
            <a:off x="2716306" y="5540188"/>
            <a:ext cx="669663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Average of planes fatalities from 1940 – 2020 is still lower than a year data of car crashing.</a:t>
            </a:r>
          </a:p>
        </p:txBody>
      </p:sp>
    </p:spTree>
    <p:extLst>
      <p:ext uri="{BB962C8B-B14F-4D97-AF65-F5344CB8AC3E}">
        <p14:creationId xmlns:p14="http://schemas.microsoft.com/office/powerpoint/2010/main" val="282015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2CE6726-4102-44C2-9827-5B087C8D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51" y="1815301"/>
            <a:ext cx="6797650" cy="3227393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F961506-5214-485C-AA2A-6B06F98D8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100" y="1815302"/>
            <a:ext cx="2398832" cy="32273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6E00DF-E369-4053-B73E-659D39FAA22C}"/>
              </a:ext>
            </a:extLst>
          </p:cNvPr>
          <p:cNvSpPr txBox="1"/>
          <p:nvPr/>
        </p:nvSpPr>
        <p:spPr>
          <a:xfrm>
            <a:off x="3390899" y="522930"/>
            <a:ext cx="541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Car Crashes Vs Planes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199DB-2ADA-4859-9F33-15CF8A905874}"/>
              </a:ext>
            </a:extLst>
          </p:cNvPr>
          <p:cNvSpPr txBox="1"/>
          <p:nvPr/>
        </p:nvSpPr>
        <p:spPr>
          <a:xfrm>
            <a:off x="1882588" y="5459506"/>
            <a:ext cx="8606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Just on a Sunday, there are more crashes than the entire year for airplanes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078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E922593A-0918-4B81-8AB9-D2C4982F7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497541"/>
            <a:ext cx="7906871" cy="58629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61FFF6-AD24-488B-9CEE-885F69D91DAA}"/>
              </a:ext>
            </a:extLst>
          </p:cNvPr>
          <p:cNvSpPr txBox="1"/>
          <p:nvPr/>
        </p:nvSpPr>
        <p:spPr>
          <a:xfrm>
            <a:off x="8498541" y="1997838"/>
            <a:ext cx="3496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Graph contain more detailed information, specifying planes and car crashes in more details.</a:t>
            </a:r>
          </a:p>
          <a:p>
            <a:endParaRPr lang="en-US" dirty="0"/>
          </a:p>
          <a:p>
            <a:r>
              <a:rPr lang="en-US" dirty="0"/>
              <a:t>Bicyclist are  one of the biggest problems in car crash.</a:t>
            </a:r>
          </a:p>
          <a:p>
            <a:endParaRPr lang="en-US" dirty="0"/>
          </a:p>
          <a:p>
            <a:r>
              <a:rPr lang="en-US" dirty="0"/>
              <a:t>The total plane crashes since 1940 is 3910. This is a small number.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61FFF6-AD24-488B-9CEE-885F69D91DAA}"/>
              </a:ext>
            </a:extLst>
          </p:cNvPr>
          <p:cNvSpPr txBox="1"/>
          <p:nvPr/>
        </p:nvSpPr>
        <p:spPr>
          <a:xfrm>
            <a:off x="699246" y="4356847"/>
            <a:ext cx="11241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Planes Prove to be safer than car by all the data available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airplane">
            <a:extLst>
              <a:ext uri="{FF2B5EF4-FFF2-40B4-BE49-F238E27FC236}">
                <a16:creationId xmlns:a16="http://schemas.microsoft.com/office/drawing/2014/main" id="{380AC9A5-CA40-4F88-A673-E735AE84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5B73A-D59E-4F5B-A821-1C22577F2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903470"/>
          </a:xfrm>
        </p:spPr>
        <p:txBody>
          <a:bodyPr>
            <a:noAutofit/>
          </a:bodyPr>
          <a:lstStyle/>
          <a:p>
            <a:r>
              <a:rPr lang="en-US" sz="10300" dirty="0">
                <a:latin typeface="Agency FB" panose="020B0503020202020204" pitchFamily="34" charset="0"/>
              </a:rPr>
              <a:t>Reference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6860-E074-402F-950D-789B703FF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  <a:solidFill>
            <a:schemeClr val="bg2"/>
          </a:solidFill>
        </p:spPr>
        <p:txBody>
          <a:bodyPr>
            <a:normAutofit fontScale="25000" lnSpcReduction="20000"/>
          </a:bodyPr>
          <a:lstStyle/>
          <a:p>
            <a:pPr marL="457200" indent="-457200">
              <a:lnSpc>
                <a:spcPct val="200000"/>
              </a:lnSpc>
            </a:pPr>
            <a:r>
              <a:rPr lang="en-US" sz="8000" dirty="0">
                <a:effectLst/>
                <a:latin typeface="Times New Roman" panose="02020603050405020304" pitchFamily="18" charset="0"/>
              </a:rPr>
              <a:t>Reporter, G. S. (2021, January 2). </a:t>
            </a:r>
            <a:r>
              <a:rPr lang="en-US" sz="8000" i="1" dirty="0">
                <a:effectLst/>
                <a:latin typeface="Times New Roman" panose="02020603050405020304" pitchFamily="18" charset="0"/>
              </a:rPr>
              <a:t>Plane crash deaths rose in 2020 despite pandemic</a:t>
            </a:r>
            <a:r>
              <a:rPr lang="en-US" sz="8000" dirty="0">
                <a:effectLst/>
                <a:latin typeface="Times New Roman" panose="02020603050405020304" pitchFamily="18" charset="0"/>
              </a:rPr>
              <a:t>. The Guardian. https://www.theguardian.com/world/2021/jan/02/plane-crash-deaths-rose-in-2020-despite-pandemic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530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192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Times New Roman</vt:lpstr>
      <vt:lpstr>Office Theme</vt:lpstr>
      <vt:lpstr>Welcome</vt:lpstr>
      <vt:lpstr>0.27 Fatal Accident Per million</vt:lpstr>
      <vt:lpstr>My Data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daniel mejia</dc:creator>
  <cp:lastModifiedBy>daniel mejia</cp:lastModifiedBy>
  <cp:revision>1</cp:revision>
  <dcterms:created xsi:type="dcterms:W3CDTF">2021-06-26T19:58:33Z</dcterms:created>
  <dcterms:modified xsi:type="dcterms:W3CDTF">2021-06-29T05:38:00Z</dcterms:modified>
</cp:coreProperties>
</file>